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E29DBE-1090-442A-885C-201DDEFC14E0}" v="6" dt="2025-03-03T14:36:48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cfb2a66f-8b9d-44c8-b74e-ae304664aff0" providerId="ADAL" clId="{1EE29DBE-1090-442A-885C-201DDEFC14E0}"/>
    <pc:docChg chg="undo custSel modSld">
      <pc:chgData name="Oliver, Lisa" userId="cfb2a66f-8b9d-44c8-b74e-ae304664aff0" providerId="ADAL" clId="{1EE29DBE-1090-442A-885C-201DDEFC14E0}" dt="2025-03-03T14:36:48.794" v="46"/>
      <pc:docMkLst>
        <pc:docMk/>
      </pc:docMkLst>
      <pc:sldChg chg="delSp modSp mod delAnim modAnim">
        <pc:chgData name="Oliver, Lisa" userId="cfb2a66f-8b9d-44c8-b74e-ae304664aff0" providerId="ADAL" clId="{1EE29DBE-1090-442A-885C-201DDEFC14E0}" dt="2025-03-03T14:36:48.794" v="46"/>
        <pc:sldMkLst>
          <pc:docMk/>
          <pc:sldMk cId="2337194555" sldId="256"/>
        </pc:sldMkLst>
        <pc:spChg chg="mod">
          <ac:chgData name="Oliver, Lisa" userId="cfb2a66f-8b9d-44c8-b74e-ae304664aff0" providerId="ADAL" clId="{1EE29DBE-1090-442A-885C-201DDEFC14E0}" dt="2025-02-28T14:38:35.927" v="42" actId="20577"/>
          <ac:spMkLst>
            <pc:docMk/>
            <pc:sldMk cId="2337194555" sldId="256"/>
            <ac:spMk id="4" creationId="{0BF91A21-48FD-64F3-82AF-3ACF7108E4AD}"/>
          </ac:spMkLst>
        </pc:spChg>
        <pc:picChg chg="del mod">
          <ac:chgData name="Oliver, Lisa" userId="cfb2a66f-8b9d-44c8-b74e-ae304664aff0" providerId="ADAL" clId="{1EE29DBE-1090-442A-885C-201DDEFC14E0}" dt="2025-03-03T14:33:04.840" v="43" actId="478"/>
          <ac:picMkLst>
            <pc:docMk/>
            <pc:sldMk cId="2337194555" sldId="256"/>
            <ac:picMk id="2" creationId="{D44335B8-F29A-95E7-7B96-4A7BEA643568}"/>
          </ac:picMkLst>
        </pc:picChg>
        <pc:picChg chg="mod">
          <ac:chgData name="Oliver, Lisa" userId="cfb2a66f-8b9d-44c8-b74e-ae304664aff0" providerId="ADAL" clId="{1EE29DBE-1090-442A-885C-201DDEFC14E0}" dt="2025-03-03T14:34:31.651" v="44" actId="1076"/>
          <ac:picMkLst>
            <pc:docMk/>
            <pc:sldMk cId="2337194555" sldId="256"/>
            <ac:picMk id="3" creationId="{24ABCD88-BAD3-98C4-5433-F0FB3AE608A1}"/>
          </ac:picMkLst>
        </pc:picChg>
        <pc:picChg chg="del">
          <ac:chgData name="Oliver, Lisa" userId="cfb2a66f-8b9d-44c8-b74e-ae304664aff0" providerId="ADAL" clId="{1EE29DBE-1090-442A-885C-201DDEFC14E0}" dt="2025-02-17T16:32:30.323" v="0" actId="478"/>
          <ac:picMkLst>
            <pc:docMk/>
            <pc:sldMk cId="2337194555" sldId="256"/>
            <ac:picMk id="19" creationId="{C0FB73CC-A28B-8A2A-A131-BF5F1796CB6A}"/>
          </ac:picMkLst>
        </pc:picChg>
      </pc:sldChg>
      <pc:sldChg chg="delSp mod delAnim">
        <pc:chgData name="Oliver, Lisa" userId="cfb2a66f-8b9d-44c8-b74e-ae304664aff0" providerId="ADAL" clId="{1EE29DBE-1090-442A-885C-201DDEFC14E0}" dt="2025-02-17T16:37:07.059" v="4" actId="478"/>
        <pc:sldMkLst>
          <pc:docMk/>
          <pc:sldMk cId="994015373" sldId="257"/>
        </pc:sldMkLst>
        <pc:picChg chg="del">
          <ac:chgData name="Oliver, Lisa" userId="cfb2a66f-8b9d-44c8-b74e-ae304664aff0" providerId="ADAL" clId="{1EE29DBE-1090-442A-885C-201DDEFC14E0}" dt="2025-02-17T16:37:07.059" v="4" actId="478"/>
          <ac:picMkLst>
            <pc:docMk/>
            <pc:sldMk cId="994015373" sldId="257"/>
            <ac:picMk id="4" creationId="{B65E7003-E171-8767-7A72-FB6FB3E001A0}"/>
          </ac:picMkLst>
        </pc:picChg>
      </pc:sldChg>
    </pc:docChg>
  </pc:docChgLst>
  <pc:docChgLst>
    <pc:chgData name="Oliver, Lisa" userId="9fcbb387-5689-429b-87d8-06a5581e943c" providerId="ADAL" clId="{F27888C2-E609-4AB2-AC17-357DB5FDA382}"/>
    <pc:docChg chg="modSld">
      <pc:chgData name="Oliver, Lisa" userId="9fcbb387-5689-429b-87d8-06a5581e943c" providerId="ADAL" clId="{F27888C2-E609-4AB2-AC17-357DB5FDA382}" dt="2025-02-17T16:47:57.150" v="1"/>
      <pc:docMkLst>
        <pc:docMk/>
      </pc:docMkLst>
      <pc:sldChg chg="addSp modSp modAnim">
        <pc:chgData name="Oliver, Lisa" userId="9fcbb387-5689-429b-87d8-06a5581e943c" providerId="ADAL" clId="{F27888C2-E609-4AB2-AC17-357DB5FDA382}" dt="2025-02-17T16:47:57.150" v="1"/>
        <pc:sldMkLst>
          <pc:docMk/>
          <pc:sldMk cId="994015373" sldId="257"/>
        </pc:sldMkLst>
        <pc:picChg chg="add mod">
          <ac:chgData name="Oliver, Lisa" userId="9fcbb387-5689-429b-87d8-06a5581e943c" providerId="ADAL" clId="{F27888C2-E609-4AB2-AC17-357DB5FDA382}" dt="2025-02-17T16:47:51.402" v="0"/>
          <ac:picMkLst>
            <pc:docMk/>
            <pc:sldMk cId="994015373" sldId="257"/>
            <ac:picMk id="2" creationId="{96C6AAD7-C951-DC72-7DBD-BB9F910A3D5E}"/>
          </ac:picMkLst>
        </pc:picChg>
      </pc:sldChg>
    </pc:docChg>
  </pc:docChgLst>
  <pc:docChgLst>
    <pc:chgData name="Oliver, Lisa" userId="9fcbb387-5689-429b-87d8-06a5581e943c" providerId="ADAL" clId="{A58C299E-289A-4F88-97CC-603A64D81017}"/>
    <pc:docChg chg="custSel addSld delSld modSld">
      <pc:chgData name="Oliver, Lisa" userId="9fcbb387-5689-429b-87d8-06a5581e943c" providerId="ADAL" clId="{A58C299E-289A-4F88-97CC-603A64D81017}" dt="2025-01-09T14:54:02.157" v="17"/>
      <pc:docMkLst>
        <pc:docMk/>
      </pc:docMkLst>
      <pc:sldChg chg="modAnim">
        <pc:chgData name="Oliver, Lisa" userId="9fcbb387-5689-429b-87d8-06a5581e943c" providerId="ADAL" clId="{A58C299E-289A-4F88-97CC-603A64D81017}" dt="2025-01-09T14:53:15.810" v="16"/>
        <pc:sldMkLst>
          <pc:docMk/>
          <pc:sldMk cId="2337194555" sldId="256"/>
        </pc:sldMkLst>
      </pc:sldChg>
      <pc:sldChg chg="addSp delSp modSp new mod modAnim">
        <pc:chgData name="Oliver, Lisa" userId="9fcbb387-5689-429b-87d8-06a5581e943c" providerId="ADAL" clId="{A58C299E-289A-4F88-97CC-603A64D81017}" dt="2025-01-09T14:54:02.157" v="17"/>
        <pc:sldMkLst>
          <pc:docMk/>
          <pc:sldMk cId="994015373" sldId="257"/>
        </pc:sldMkLst>
        <pc:spChg chg="del">
          <ac:chgData name="Oliver, Lisa" userId="9fcbb387-5689-429b-87d8-06a5581e943c" providerId="ADAL" clId="{A58C299E-289A-4F88-97CC-603A64D81017}" dt="2025-01-09T13:51:01.291" v="13" actId="478"/>
          <ac:spMkLst>
            <pc:docMk/>
            <pc:sldMk cId="994015373" sldId="257"/>
            <ac:spMk id="2" creationId="{FA242364-E832-C974-7DD9-2E59C2DE60C6}"/>
          </ac:spMkLst>
        </pc:spChg>
        <pc:spChg chg="del">
          <ac:chgData name="Oliver, Lisa" userId="9fcbb387-5689-429b-87d8-06a5581e943c" providerId="ADAL" clId="{A58C299E-289A-4F88-97CC-603A64D81017}" dt="2025-01-09T13:51:02.890" v="14" actId="478"/>
          <ac:spMkLst>
            <pc:docMk/>
            <pc:sldMk cId="994015373" sldId="257"/>
            <ac:spMk id="3" creationId="{62B8BE88-FED3-CF2E-AA79-3D5731361F27}"/>
          </ac:spMkLst>
        </pc:spChg>
        <pc:picChg chg="add mod">
          <ac:chgData name="Oliver, Lisa" userId="9fcbb387-5689-429b-87d8-06a5581e943c" providerId="ADAL" clId="{A58C299E-289A-4F88-97CC-603A64D81017}" dt="2025-01-09T14:52:57.051" v="15"/>
          <ac:picMkLst>
            <pc:docMk/>
            <pc:sldMk cId="994015373" sldId="257"/>
            <ac:picMk id="4" creationId="{B65E7003-E171-8767-7A72-FB6FB3E001A0}"/>
          </ac:picMkLst>
        </pc:picChg>
      </pc:sldChg>
      <pc:sldChg chg="addSp modSp del modAnim">
        <pc:chgData name="Oliver, Lisa" userId="9fcbb387-5689-429b-87d8-06a5581e943c" providerId="ADAL" clId="{A58C299E-289A-4F88-97CC-603A64D81017}" dt="2025-01-09T13:49:07.104" v="9" actId="2696"/>
        <pc:sldMkLst>
          <pc:docMk/>
          <pc:sldMk cId="3800721582" sldId="257"/>
        </pc:sldMkLst>
        <pc:picChg chg="add mod">
          <ac:chgData name="Oliver, Lisa" userId="9fcbb387-5689-429b-87d8-06a5581e943c" providerId="ADAL" clId="{A58C299E-289A-4F88-97CC-603A64D81017}" dt="2025-01-08T20:13:05.374" v="0"/>
          <ac:picMkLst>
            <pc:docMk/>
            <pc:sldMk cId="3800721582" sldId="257"/>
            <ac:picMk id="2" creationId="{6DAE82B6-CC37-A33A-0FD2-B04E859C560B}"/>
          </ac:picMkLst>
        </pc:picChg>
      </pc:sldChg>
      <pc:sldChg chg="addSp delSp modSp new del mod modAnim">
        <pc:chgData name="Oliver, Lisa" userId="9fcbb387-5689-429b-87d8-06a5581e943c" providerId="ADAL" clId="{A58C299E-289A-4F88-97CC-603A64D81017}" dt="2025-01-09T13:49:09.340" v="10" actId="2696"/>
        <pc:sldMkLst>
          <pc:docMk/>
          <pc:sldMk cId="2267808849" sldId="258"/>
        </pc:sldMkLst>
        <pc:spChg chg="del">
          <ac:chgData name="Oliver, Lisa" userId="9fcbb387-5689-429b-87d8-06a5581e943c" providerId="ADAL" clId="{A58C299E-289A-4F88-97CC-603A64D81017}" dt="2025-01-08T20:14:46.824" v="2" actId="478"/>
          <ac:spMkLst>
            <pc:docMk/>
            <pc:sldMk cId="2267808849" sldId="258"/>
            <ac:spMk id="2" creationId="{1242D940-65F9-C243-FC21-A6A4763F5190}"/>
          </ac:spMkLst>
        </pc:spChg>
        <pc:spChg chg="del">
          <ac:chgData name="Oliver, Lisa" userId="9fcbb387-5689-429b-87d8-06a5581e943c" providerId="ADAL" clId="{A58C299E-289A-4F88-97CC-603A64D81017}" dt="2025-01-08T20:14:48.145" v="3" actId="478"/>
          <ac:spMkLst>
            <pc:docMk/>
            <pc:sldMk cId="2267808849" sldId="258"/>
            <ac:spMk id="3" creationId="{515F0DF8-DF3A-3838-6CD3-12EECF80BB7D}"/>
          </ac:spMkLst>
        </pc:spChg>
        <pc:picChg chg="add mod">
          <ac:chgData name="Oliver, Lisa" userId="9fcbb387-5689-429b-87d8-06a5581e943c" providerId="ADAL" clId="{A58C299E-289A-4F88-97CC-603A64D81017}" dt="2025-01-08T20:32:27.896" v="4"/>
          <ac:picMkLst>
            <pc:docMk/>
            <pc:sldMk cId="2267808849" sldId="258"/>
            <ac:picMk id="4" creationId="{AD9973CC-CB55-AACA-6664-EA28CD127D10}"/>
          </ac:picMkLst>
        </pc:picChg>
      </pc:sldChg>
      <pc:sldChg chg="addSp delSp modSp new del mod modAnim">
        <pc:chgData name="Oliver, Lisa" userId="9fcbb387-5689-429b-87d8-06a5581e943c" providerId="ADAL" clId="{A58C299E-289A-4F88-97CC-603A64D81017}" dt="2025-01-09T13:49:11.883" v="11" actId="2696"/>
        <pc:sldMkLst>
          <pc:docMk/>
          <pc:sldMk cId="2187503393" sldId="259"/>
        </pc:sldMkLst>
        <pc:spChg chg="del">
          <ac:chgData name="Oliver, Lisa" userId="9fcbb387-5689-429b-87d8-06a5581e943c" providerId="ADAL" clId="{A58C299E-289A-4F88-97CC-603A64D81017}" dt="2025-01-08T20:32:42.192" v="6" actId="478"/>
          <ac:spMkLst>
            <pc:docMk/>
            <pc:sldMk cId="2187503393" sldId="259"/>
            <ac:spMk id="2" creationId="{9F110D44-BBB9-4AD4-7DFD-A11DF26F8008}"/>
          </ac:spMkLst>
        </pc:spChg>
        <pc:spChg chg="del">
          <ac:chgData name="Oliver, Lisa" userId="9fcbb387-5689-429b-87d8-06a5581e943c" providerId="ADAL" clId="{A58C299E-289A-4F88-97CC-603A64D81017}" dt="2025-01-08T20:32:43.737" v="7" actId="478"/>
          <ac:spMkLst>
            <pc:docMk/>
            <pc:sldMk cId="2187503393" sldId="259"/>
            <ac:spMk id="3" creationId="{EFA48954-50D7-691E-4327-434A1ACF88FC}"/>
          </ac:spMkLst>
        </pc:spChg>
        <pc:picChg chg="add mod">
          <ac:chgData name="Oliver, Lisa" userId="9fcbb387-5689-429b-87d8-06a5581e943c" providerId="ADAL" clId="{A58C299E-289A-4F88-97CC-603A64D81017}" dt="2025-01-08T20:47:23.361" v="8"/>
          <ac:picMkLst>
            <pc:docMk/>
            <pc:sldMk cId="2187503393" sldId="259"/>
            <ac:picMk id="4" creationId="{E609B983-803D-A6A5-882C-42232A38F534}"/>
          </ac:picMkLst>
        </pc:picChg>
      </pc:sldChg>
    </pc:docChg>
  </pc:docChgLst>
  <pc:docChgLst>
    <pc:chgData name="Lisa Oliver" userId="cfb2a66f-8b9d-44c8-b74e-ae304664aff0" providerId="ADAL" clId="{4AFB1939-64CB-4FA6-9B2C-0D9C9C3B3E01}"/>
    <pc:docChg chg="custSel addSld modSld">
      <pc:chgData name="Lisa Oliver" userId="cfb2a66f-8b9d-44c8-b74e-ae304664aff0" providerId="ADAL" clId="{4AFB1939-64CB-4FA6-9B2C-0D9C9C3B3E01}" dt="2025-01-08T19:12:44.439" v="2" actId="478"/>
      <pc:docMkLst>
        <pc:docMk/>
      </pc:docMkLst>
      <pc:sldChg chg="delSp new mod">
        <pc:chgData name="Lisa Oliver" userId="cfb2a66f-8b9d-44c8-b74e-ae304664aff0" providerId="ADAL" clId="{4AFB1939-64CB-4FA6-9B2C-0D9C9C3B3E01}" dt="2025-01-08T19:12:44.439" v="2" actId="478"/>
        <pc:sldMkLst>
          <pc:docMk/>
          <pc:sldMk cId="3800721582" sldId="257"/>
        </pc:sldMkLst>
        <pc:spChg chg="del">
          <ac:chgData name="Lisa Oliver" userId="cfb2a66f-8b9d-44c8-b74e-ae304664aff0" providerId="ADAL" clId="{4AFB1939-64CB-4FA6-9B2C-0D9C9C3B3E01}" dt="2025-01-08T19:12:36.362" v="1" actId="478"/>
          <ac:spMkLst>
            <pc:docMk/>
            <pc:sldMk cId="3800721582" sldId="257"/>
            <ac:spMk id="2" creationId="{EF5FAEB2-D7D7-53B5-0B5A-F3370EDFE8D1}"/>
          </ac:spMkLst>
        </pc:spChg>
        <pc:spChg chg="del">
          <ac:chgData name="Lisa Oliver" userId="cfb2a66f-8b9d-44c8-b74e-ae304664aff0" providerId="ADAL" clId="{4AFB1939-64CB-4FA6-9B2C-0D9C9C3B3E01}" dt="2025-01-08T19:12:44.439" v="2" actId="478"/>
          <ac:spMkLst>
            <pc:docMk/>
            <pc:sldMk cId="3800721582" sldId="257"/>
            <ac:spMk id="3" creationId="{93BD97AD-DBF5-FF73-6D96-031F96133E75}"/>
          </ac:spMkLst>
        </pc:spChg>
      </pc:sldChg>
    </pc:docChg>
  </pc:docChgLst>
  <pc:docChgLst>
    <pc:chgData name="Oliver, Lisa" userId="cfb2a66f-8b9d-44c8-b74e-ae304664aff0" providerId="ADAL" clId="{2E84CCF1-A684-475C-A31E-E5A84D27665C}"/>
    <pc:docChg chg="custSel modSld replTag">
      <pc:chgData name="Oliver, Lisa" userId="cfb2a66f-8b9d-44c8-b74e-ae304664aff0" providerId="ADAL" clId="{2E84CCF1-A684-475C-A31E-E5A84D27665C}" dt="2025-01-13T18:01:50.332" v="68" actId="1076"/>
      <pc:docMkLst>
        <pc:docMk/>
      </pc:docMkLst>
      <pc:sldChg chg="addSp delSp modSp mod replTag delTag">
        <pc:chgData name="Oliver, Lisa" userId="cfb2a66f-8b9d-44c8-b74e-ae304664aff0" providerId="ADAL" clId="{2E84CCF1-A684-475C-A31E-E5A84D27665C}" dt="2025-01-13T18:01:50.332" v="68" actId="1076"/>
        <pc:sldMkLst>
          <pc:docMk/>
          <pc:sldMk cId="2337194555" sldId="256"/>
        </pc:sldMkLst>
        <pc:spChg chg="del mod">
          <ac:chgData name="Oliver, Lisa" userId="cfb2a66f-8b9d-44c8-b74e-ae304664aff0" providerId="ADAL" clId="{2E84CCF1-A684-475C-A31E-E5A84D27665C}" dt="2025-01-13T18:00:50.323" v="31" actId="478"/>
          <ac:spMkLst>
            <pc:docMk/>
            <pc:sldMk cId="2337194555" sldId="256"/>
            <ac:spMk id="3" creationId="{D5399946-11E9-1E52-F852-D65B3150FC3E}"/>
          </ac:spMkLst>
        </pc:spChg>
        <pc:spChg chg="add mod">
          <ac:chgData name="Oliver, Lisa" userId="cfb2a66f-8b9d-44c8-b74e-ae304664aff0" providerId="ADAL" clId="{2E84CCF1-A684-475C-A31E-E5A84D27665C}" dt="2025-01-13T18:01:40.096" v="67" actId="1076"/>
          <ac:spMkLst>
            <pc:docMk/>
            <pc:sldMk cId="2337194555" sldId="256"/>
            <ac:spMk id="4" creationId="{0BF91A21-48FD-64F3-82AF-3ACF7108E4AD}"/>
          </ac:spMkLst>
        </pc:spChg>
        <pc:picChg chg="mod">
          <ac:chgData name="Oliver, Lisa" userId="cfb2a66f-8b9d-44c8-b74e-ae304664aff0" providerId="ADAL" clId="{2E84CCF1-A684-475C-A31E-E5A84D27665C}" dt="2025-01-13T18:01:50.332" v="68" actId="1076"/>
          <ac:picMkLst>
            <pc:docMk/>
            <pc:sldMk cId="2337194555" sldId="256"/>
            <ac:picMk id="10" creationId="{57E10BC3-43EB-1770-7318-F665EC308038}"/>
          </ac:picMkLst>
        </pc:picChg>
        <pc:picChg chg="mod">
          <ac:chgData name="Oliver, Lisa" userId="cfb2a66f-8b9d-44c8-b74e-ae304664aff0" providerId="ADAL" clId="{2E84CCF1-A684-475C-A31E-E5A84D27665C}" dt="2025-01-13T18:01:26.450" v="62" actId="1076"/>
          <ac:picMkLst>
            <pc:docMk/>
            <pc:sldMk cId="2337194555" sldId="256"/>
            <ac:picMk id="19" creationId="{C0FB73CC-A28B-8A2A-A131-BF5F1796CB6A}"/>
          </ac:picMkLst>
        </pc:picChg>
      </pc:sldChg>
      <pc:sldChg chg="replTag delTag">
        <pc:chgData name="Oliver, Lisa" userId="cfb2a66f-8b9d-44c8-b74e-ae304664aff0" providerId="ADAL" clId="{2E84CCF1-A684-475C-A31E-E5A84D27665C}" dt="2025-01-13T17:59:30.255" v="23"/>
        <pc:sldMkLst>
          <pc:docMk/>
          <pc:sldMk cId="994015373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745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91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5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3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6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9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4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1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8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8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84BCF44-B484-4FF8-B178-6C79E775D51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CAB3EDB-2959-4299-8D44-3979DDB5852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63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E10BC3-43EB-1770-7318-F665EC308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221" y="1210068"/>
            <a:ext cx="7403850" cy="3153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189015-C6AC-FF02-B668-13EE0D82A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6221" y="164633"/>
            <a:ext cx="2924583" cy="790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F91A21-48FD-64F3-82AF-3ACF7108E4AD}"/>
              </a:ext>
            </a:extLst>
          </p:cNvPr>
          <p:cNvSpPr txBox="1"/>
          <p:nvPr/>
        </p:nvSpPr>
        <p:spPr>
          <a:xfrm>
            <a:off x="3048698" y="4618005"/>
            <a:ext cx="6094602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Screener Training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Navigating the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TEAM Ohio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Dashboard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ABCD88-BAD3-98C4-5433-F0FB3AE608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373" y="581991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1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2"/>
    </mc:Choice>
    <mc:Fallback xmlns="">
      <p:transition spd="slow" advTm="1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t 1 FINAL 2.17">
            <a:hlinkClick r:id="" action="ppaction://media"/>
            <a:extLst>
              <a:ext uri="{FF2B5EF4-FFF2-40B4-BE49-F238E27FC236}">
                <a16:creationId xmlns:a16="http://schemas.microsoft.com/office/drawing/2014/main" id="{96C6AAD7-C951-DC72-7DBD-BB9F910A3D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401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DESIGN_ID_RETROSPECT" val="4K8OKK1D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1385</TotalTime>
  <Words>9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2025-01-08T15:59:28Z</dcterms:created>
  <dcterms:modified xsi:type="dcterms:W3CDTF">2025-03-03T14:36:49Z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0E7C25B6-EBFF-46F0-8EFB-6B7EDC024EEA</vt:lpwstr>
  </property>
  <property fmtid="{D5CDD505-2E9C-101B-9397-08002B2CF9AE}" pid="3" name="ArticulatePath">
    <vt:lpwstr>https://ohiodas-my.sharepoint.com/personal/35540362_id_ohio_gov/Documents/Desktop/Salesforce Intake Screener Training Part One Dashboard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2025-01-08T20:13:14Z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922c1a15-335c-427c-a644-09b77723e881</vt:lpwstr>
  </property>
  <property fmtid="{D5CDD505-2E9C-101B-9397-08002B2CF9AE}" pid="10" name="MSIP_Label_ea60d57e-af5b-4752-ac57-3e4f28ca11dc_ContentBits">
    <vt:lpwstr>0</vt:lpwstr>
  </property>
</Properties>
</file>